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1pPr>
    <a:lvl2pPr marL="0" marR="0" indent="2286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2pPr>
    <a:lvl3pPr marL="0" marR="0" indent="4572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3pPr>
    <a:lvl4pPr marL="0" marR="0" indent="6858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4pPr>
    <a:lvl5pPr marL="0" marR="0" indent="9144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5pPr>
    <a:lvl6pPr marL="0" marR="0" indent="11430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6pPr>
    <a:lvl7pPr marL="0" marR="0" indent="13716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7pPr>
    <a:lvl8pPr marL="0" marR="0" indent="16002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8pPr>
    <a:lvl9pPr marL="0" marR="0" indent="1828800" algn="l" defTabSz="821531" rtl="0" fontAlgn="auto" latinLnBrk="0" hangingPunct="0">
      <a:lnSpc>
        <a:spcPct val="80000"/>
      </a:lnSpc>
      <a:spcBef>
        <a:spcPts val="210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36971"/>
        </a:solidFill>
        <a:effectLst/>
        <a:uFillTx/>
        <a:latin typeface="Noteworthy Light"/>
        <a:ea typeface="Noteworthy Light"/>
        <a:cs typeface="Noteworthy Light"/>
        <a:sym typeface="Noteworthy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2B4B7159-4290-463A-88F0-2B4A71188006}" styleName="">
    <a:tblBg/>
    <a:wholeTbl>
      <a:tcTxStyle b="off" i="off">
        <a:font>
          <a:latin typeface="Noteworthy Light"/>
          <a:ea typeface="Noteworthy Light"/>
          <a:cs typeface="Noteworthy Light"/>
        </a:font>
        <a:srgbClr val="636971"/>
      </a:tcTxStyle>
      <a:tcStyle>
        <a:tcBdr>
          <a:left>
            <a:ln w="12700" cap="flat">
              <a:solidFill>
                <a:srgbClr val="C1C1C1"/>
              </a:solidFill>
              <a:prstDash val="solid"/>
              <a:miter lim="400000"/>
            </a:ln>
          </a:left>
          <a:right>
            <a:ln w="12700" cap="flat">
              <a:solidFill>
                <a:srgbClr val="C1C1C1"/>
              </a:solidFill>
              <a:prstDash val="solid"/>
              <a:miter lim="400000"/>
            </a:ln>
          </a:right>
          <a:top>
            <a:ln w="12700" cap="flat">
              <a:solidFill>
                <a:srgbClr val="C1C1C1"/>
              </a:solidFill>
              <a:prstDash val="solid"/>
              <a:miter lim="400000"/>
            </a:ln>
          </a:top>
          <a:bottom>
            <a:ln w="12700" cap="flat">
              <a:solidFill>
                <a:srgbClr val="C1C1C1"/>
              </a:solidFill>
              <a:prstDash val="solid"/>
              <a:miter lim="400000"/>
            </a:ln>
          </a:bottom>
          <a:insideH>
            <a:ln w="12700" cap="flat">
              <a:solidFill>
                <a:srgbClr val="C1C1C1"/>
              </a:solidFill>
              <a:prstDash val="solid"/>
              <a:miter lim="400000"/>
            </a:ln>
          </a:insideH>
          <a:insideV>
            <a:ln w="12700" cap="flat">
              <a:solidFill>
                <a:srgbClr val="C1C1C1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ff" i="off">
        <a:fontRef idx="minor">
          <a:srgbClr val="F6F6F6"/>
        </a:fontRef>
        <a:srgbClr val="F6F6F6"/>
      </a:tcTxStyle>
      <a:tcStyle>
        <a:tcBdr>
          <a:left>
            <a:ln w="12700" cap="flat">
              <a:solidFill>
                <a:srgbClr val="C1C1C1"/>
              </a:solidFill>
              <a:prstDash val="solid"/>
              <a:miter lim="400000"/>
            </a:ln>
          </a:left>
          <a:right>
            <a:ln w="3175" cap="flat">
              <a:solidFill>
                <a:srgbClr val="C1C1C1"/>
              </a:solidFill>
              <a:prstDash val="solid"/>
              <a:miter lim="400000"/>
            </a:ln>
          </a:right>
          <a:top>
            <a:ln w="12700" cap="flat">
              <a:solidFill>
                <a:srgbClr val="C1C1C1"/>
              </a:solidFill>
              <a:prstDash val="solid"/>
              <a:miter lim="400000"/>
            </a:ln>
          </a:top>
          <a:bottom>
            <a:ln w="12700" cap="flat">
              <a:solidFill>
                <a:srgbClr val="C1C1C1"/>
              </a:solidFill>
              <a:prstDash val="solid"/>
              <a:miter lim="400000"/>
            </a:ln>
          </a:bottom>
          <a:insideH>
            <a:ln w="12700" cap="flat">
              <a:solidFill>
                <a:srgbClr val="C1C1C1"/>
              </a:solidFill>
              <a:prstDash val="solid"/>
              <a:miter lim="400000"/>
            </a:ln>
          </a:insideH>
          <a:insideV>
            <a:ln w="12700" cap="flat">
              <a:solidFill>
                <a:srgbClr val="C1C1C1"/>
              </a:solidFill>
              <a:prstDash val="solid"/>
              <a:miter lim="400000"/>
            </a:ln>
          </a:insideV>
        </a:tcBdr>
        <a:fill>
          <a:solidFill>
            <a:srgbClr val="7C59E1"/>
          </a:solidFill>
        </a:fill>
      </a:tcStyle>
    </a:firstCol>
    <a:lastRow>
      <a:tcTxStyle b="off" i="off">
        <a:fontRef idx="minor">
          <a:srgbClr val="F6F6F6"/>
        </a:fontRef>
        <a:srgbClr val="F6F6F6"/>
      </a:tcTxStyle>
      <a:tcStyle>
        <a:tcBdr>
          <a:left>
            <a:ln w="3175" cap="flat">
              <a:solidFill>
                <a:srgbClr val="53585F"/>
              </a:solidFill>
              <a:prstDash val="solid"/>
              <a:miter lim="400000"/>
            </a:ln>
          </a:left>
          <a:right>
            <a:ln w="3175" cap="flat">
              <a:solidFill>
                <a:srgbClr val="53585F"/>
              </a:solidFill>
              <a:prstDash val="solid"/>
              <a:miter lim="400000"/>
            </a:ln>
          </a:right>
          <a:top>
            <a:ln w="3175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C1C1C1"/>
              </a:solidFill>
              <a:prstDash val="solid"/>
              <a:miter lim="400000"/>
            </a:ln>
          </a:bottom>
          <a:insideH>
            <a:ln w="3175" cap="flat">
              <a:solidFill>
                <a:srgbClr val="53585F"/>
              </a:solidFill>
              <a:prstDash val="solid"/>
              <a:miter lim="400000"/>
            </a:ln>
          </a:insideH>
          <a:insideV>
            <a:ln w="3175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rgbClr val="DF3D79"/>
          </a:solidFill>
        </a:fill>
      </a:tcStyle>
    </a:lastRow>
    <a:firstRow>
      <a:tcTxStyle b="off" i="off">
        <a:fontRef idx="minor">
          <a:srgbClr val="F6F6F6"/>
        </a:fontRef>
        <a:srgbClr val="F6F6F6"/>
      </a:tcTxStyle>
      <a:tcStyle>
        <a:tcBdr>
          <a:left>
            <a:ln w="12700" cap="flat">
              <a:solidFill>
                <a:srgbClr val="C1C1C1"/>
              </a:solidFill>
              <a:prstDash val="solid"/>
              <a:miter lim="400000"/>
            </a:ln>
          </a:left>
          <a:right>
            <a:ln w="12700" cap="flat">
              <a:solidFill>
                <a:srgbClr val="C1C1C1"/>
              </a:solidFill>
              <a:prstDash val="solid"/>
              <a:miter lim="400000"/>
            </a:ln>
          </a:right>
          <a:top>
            <a:ln w="12700" cap="flat">
              <a:solidFill>
                <a:srgbClr val="C1C1C1"/>
              </a:solidFill>
              <a:prstDash val="solid"/>
              <a:miter lim="400000"/>
            </a:ln>
          </a:top>
          <a:bottom>
            <a:ln w="12700" cap="flat">
              <a:solidFill>
                <a:srgbClr val="C1C1C1"/>
              </a:solidFill>
              <a:prstDash val="solid"/>
              <a:miter lim="400000"/>
            </a:ln>
          </a:bottom>
          <a:insideH>
            <a:ln w="12700" cap="flat">
              <a:solidFill>
                <a:srgbClr val="C1C1C1"/>
              </a:solidFill>
              <a:prstDash val="solid"/>
              <a:miter lim="400000"/>
            </a:ln>
          </a:insideH>
          <a:insideV>
            <a:ln w="12700" cap="flat">
              <a:solidFill>
                <a:srgbClr val="C1C1C1"/>
              </a:solidFill>
              <a:prstDash val="solid"/>
              <a:miter lim="400000"/>
            </a:ln>
          </a:insideV>
        </a:tcBdr>
        <a:fill>
          <a:solidFill>
            <a:srgbClr val="DF3D7A"/>
          </a:solidFill>
        </a:fill>
      </a:tcStyle>
    </a:firstRow>
  </a:tblStyle>
  <a:tblStyle styleId="{4C3C2611-4C71-4FC5-86AE-919BDF0F9419}" styleName="">
    <a:tblBg/>
    <a:wholeTbl>
      <a:tcTxStyle b="def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EFE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635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3E4E4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635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6350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6350" cap="flat">
              <a:solidFill>
                <a:srgbClr val="000000"/>
              </a:solidFill>
              <a:prstDash val="solid"/>
              <a:miter lim="400000"/>
            </a:ln>
          </a:bottom>
          <a:insideH>
            <a:ln w="6350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BEC0B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hape 3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/>
          <p:nvPr>
            <p:ph type="title"/>
          </p:nvPr>
        </p:nvSpPr>
        <p:spPr>
          <a:xfrm>
            <a:off x="2667000" y="5334609"/>
            <a:ext cx="19050000" cy="2162314"/>
          </a:xfrm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/>
          <p:nvPr>
            <p:ph type="body" sz="quarter" idx="1"/>
          </p:nvPr>
        </p:nvSpPr>
        <p:spPr>
          <a:xfrm>
            <a:off x="2667000" y="7687969"/>
            <a:ext cx="19050000" cy="88572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/>
          <p:nvPr>
            <p:ph type="sldNum" sz="quarter" idx="2"/>
          </p:nvPr>
        </p:nvSpPr>
        <p:spPr>
          <a:xfrm>
            <a:off x="23432293" y="12680156"/>
            <a:ext cx="451264" cy="78016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spcBef>
                <a:spcPts val="2100"/>
              </a:spcBef>
              <a:defRPr>
                <a:solidFill>
                  <a:srgbClr val="63697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&amp; Title - Bottom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/>
          <p:nvPr>
            <p:ph type="title"/>
          </p:nvPr>
        </p:nvSpPr>
        <p:spPr>
          <a:xfrm>
            <a:off x="2667000" y="9846061"/>
            <a:ext cx="19050000" cy="19710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93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Body Level One…"/>
          <p:cNvSpPr/>
          <p:nvPr>
            <p:ph type="body" sz="half" idx="1"/>
          </p:nvPr>
        </p:nvSpPr>
        <p:spPr>
          <a:xfrm>
            <a:off x="2667000" y="2666206"/>
            <a:ext cx="19050000" cy="5013326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xfrm>
            <a:off x="23435063" y="171300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- 2 Column &amp; Title - Bottom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/>
          <p:nvPr>
            <p:ph type="title"/>
          </p:nvPr>
        </p:nvSpPr>
        <p:spPr>
          <a:xfrm>
            <a:off x="2667000" y="9820661"/>
            <a:ext cx="19050000" cy="19710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03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/>
          <p:nvPr>
            <p:ph type="sldNum" sz="quarter" idx="2"/>
          </p:nvPr>
        </p:nvSpPr>
        <p:spPr>
          <a:xfrm>
            <a:off x="23435063" y="171300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" name="Body Level One…"/>
          <p:cNvSpPr/>
          <p:nvPr>
            <p:ph type="body" sz="half" idx="1"/>
          </p:nvPr>
        </p:nvSpPr>
        <p:spPr>
          <a:xfrm>
            <a:off x="2667000" y="2666206"/>
            <a:ext cx="19050000" cy="5013326"/>
          </a:xfrm>
          <a:prstGeom prst="rect">
            <a:avLst/>
          </a:prstGeom>
        </p:spPr>
        <p:txBody>
          <a:bodyPr numCol="2" spcCol="952500"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Landscape Photo, 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/>
          <p:nvPr>
            <p:ph type="title"/>
          </p:nvPr>
        </p:nvSpPr>
        <p:spPr>
          <a:xfrm>
            <a:off x="2667000" y="9463474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13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lide Number"/>
          <p:cNvSpPr/>
          <p:nvPr>
            <p:ph type="sldNum" sz="quarter" idx="2"/>
          </p:nvPr>
        </p:nvSpPr>
        <p:spPr>
          <a:xfrm>
            <a:off x="23435063" y="171300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5" name="Photo_Placeholder.jpg"/>
          <p:cNvSpPr/>
          <p:nvPr>
            <p:ph type="pic" sz="half" idx="13"/>
          </p:nvPr>
        </p:nvSpPr>
        <p:spPr>
          <a:xfrm>
            <a:off x="6834187" y="967471"/>
            <a:ext cx="10715626" cy="7143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Body Level One…"/>
          <p:cNvSpPr/>
          <p:nvPr>
            <p:ph type="body" sz="quarter" idx="1"/>
          </p:nvPr>
        </p:nvSpPr>
        <p:spPr>
          <a:xfrm>
            <a:off x="2667000" y="11166603"/>
            <a:ext cx="19050000" cy="8921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Photos, 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/>
          <p:nvPr>
            <p:ph type="title"/>
          </p:nvPr>
        </p:nvSpPr>
        <p:spPr>
          <a:xfrm>
            <a:off x="2667000" y="9463474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24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/>
          <p:nvPr>
            <p:ph type="sldNum" sz="quarter" idx="2"/>
          </p:nvPr>
        </p:nvSpPr>
        <p:spPr>
          <a:xfrm>
            <a:off x="23435063" y="171300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" name="Body Level One…"/>
          <p:cNvSpPr/>
          <p:nvPr>
            <p:ph type="body" sz="quarter" idx="1"/>
          </p:nvPr>
        </p:nvSpPr>
        <p:spPr>
          <a:xfrm>
            <a:off x="2667000" y="11179303"/>
            <a:ext cx="19050000" cy="8921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Photo_Placeholder.jpg"/>
          <p:cNvSpPr/>
          <p:nvPr>
            <p:ph type="pic" sz="quarter" idx="13"/>
          </p:nvPr>
        </p:nvSpPr>
        <p:spPr>
          <a:xfrm>
            <a:off x="13455753" y="1690776"/>
            <a:ext cx="7143478" cy="62447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8" name="Photo_Placeholder.jpg"/>
          <p:cNvSpPr/>
          <p:nvPr>
            <p:ph type="pic" sz="quarter" idx="14"/>
          </p:nvPr>
        </p:nvSpPr>
        <p:spPr>
          <a:xfrm>
            <a:off x="3808207" y="1690776"/>
            <a:ext cx="7143478" cy="62447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36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" name="Photo_Placeholder.jpg"/>
          <p:cNvSpPr/>
          <p:nvPr>
            <p:ph type="pic" sz="half" idx="13"/>
          </p:nvPr>
        </p:nvSpPr>
        <p:spPr>
          <a:xfrm>
            <a:off x="7155665" y="5536406"/>
            <a:ext cx="10715626" cy="7143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&amp; 2 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46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Photo_Placeholder.jpg"/>
          <p:cNvSpPr/>
          <p:nvPr>
            <p:ph type="pic" sz="quarter" idx="13"/>
          </p:nvPr>
        </p:nvSpPr>
        <p:spPr>
          <a:xfrm>
            <a:off x="13460680" y="5782010"/>
            <a:ext cx="7143479" cy="6244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8" name="Photo_Placeholder.jpg"/>
          <p:cNvSpPr/>
          <p:nvPr>
            <p:ph type="pic" sz="quarter" idx="14"/>
          </p:nvPr>
        </p:nvSpPr>
        <p:spPr>
          <a:xfrm>
            <a:off x="3808207" y="5782010"/>
            <a:ext cx="7143478" cy="6244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/>
          <p:nvPr>
            <p:ph type="title"/>
          </p:nvPr>
        </p:nvSpPr>
        <p:spPr>
          <a:xfrm>
            <a:off x="2667000" y="1516895"/>
            <a:ext cx="10155996" cy="3571946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pic>
        <p:nvPicPr>
          <p:cNvPr id="157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" name="Body Level One…"/>
          <p:cNvSpPr/>
          <p:nvPr>
            <p:ph type="body" sz="quarter" idx="1"/>
          </p:nvPr>
        </p:nvSpPr>
        <p:spPr>
          <a:xfrm>
            <a:off x="2667000" y="6218949"/>
            <a:ext cx="10155996" cy="53394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Photo_Placeholder.jpg"/>
          <p:cNvSpPr/>
          <p:nvPr>
            <p:ph type="pic" sz="quarter" idx="13"/>
          </p:nvPr>
        </p:nvSpPr>
        <p:spPr>
          <a:xfrm>
            <a:off x="15494986" y="2679520"/>
            <a:ext cx="6250783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, 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/>
          <p:nvPr>
            <p:ph type="title"/>
          </p:nvPr>
        </p:nvSpPr>
        <p:spPr>
          <a:xfrm>
            <a:off x="11556031" y="1516895"/>
            <a:ext cx="10160969" cy="3571946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pic>
        <p:nvPicPr>
          <p:cNvPr id="168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Body Level One…"/>
          <p:cNvSpPr/>
          <p:nvPr>
            <p:ph type="body" sz="quarter" idx="1"/>
          </p:nvPr>
        </p:nvSpPr>
        <p:spPr>
          <a:xfrm>
            <a:off x="11492531" y="6218949"/>
            <a:ext cx="10224469" cy="53394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Photo_Placeholder.jpg"/>
          <p:cNvSpPr/>
          <p:nvPr>
            <p:ph type="pic" sz="quarter" idx="13"/>
          </p:nvPr>
        </p:nvSpPr>
        <p:spPr>
          <a:xfrm>
            <a:off x="2666846" y="2679520"/>
            <a:ext cx="6250783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, Title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lide Number"/>
          <p:cNvSpPr/>
          <p:nvPr>
            <p:ph type="sldNum" sz="quarter" idx="2"/>
          </p:nvPr>
        </p:nvSpPr>
        <p:spPr>
          <a:xfrm>
            <a:off x="23435063" y="169749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" name="Body Level One…"/>
          <p:cNvSpPr/>
          <p:nvPr>
            <p:ph type="body" sz="quarter" idx="1"/>
          </p:nvPr>
        </p:nvSpPr>
        <p:spPr>
          <a:xfrm>
            <a:off x="2667000" y="2156439"/>
            <a:ext cx="10160000" cy="5339459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Title Text"/>
          <p:cNvSpPr/>
          <p:nvPr>
            <p:ph type="title"/>
          </p:nvPr>
        </p:nvSpPr>
        <p:spPr>
          <a:xfrm>
            <a:off x="2667000" y="8763758"/>
            <a:ext cx="10160000" cy="3559246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82" name="Photo_Placeholder.jpg"/>
          <p:cNvSpPr/>
          <p:nvPr>
            <p:ph type="pic" sz="quarter" idx="13"/>
          </p:nvPr>
        </p:nvSpPr>
        <p:spPr>
          <a:xfrm>
            <a:off x="15466371" y="2679520"/>
            <a:ext cx="6250782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, Bullets &amp; 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lide Number"/>
          <p:cNvSpPr/>
          <p:nvPr>
            <p:ph type="sldNum" sz="quarter" idx="2"/>
          </p:nvPr>
        </p:nvSpPr>
        <p:spPr>
          <a:xfrm>
            <a:off x="23435063" y="165893"/>
            <a:ext cx="451264" cy="7801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Body Level One…"/>
          <p:cNvSpPr/>
          <p:nvPr>
            <p:ph type="body" sz="quarter" idx="1"/>
          </p:nvPr>
        </p:nvSpPr>
        <p:spPr>
          <a:xfrm>
            <a:off x="11557000" y="2156439"/>
            <a:ext cx="10160000" cy="5339459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Title Text"/>
          <p:cNvSpPr/>
          <p:nvPr>
            <p:ph type="title"/>
          </p:nvPr>
        </p:nvSpPr>
        <p:spPr>
          <a:xfrm>
            <a:off x="11557000" y="8751058"/>
            <a:ext cx="10160000" cy="3571946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93" name="Photo_Placeholder.jpg"/>
          <p:cNvSpPr/>
          <p:nvPr>
            <p:ph type="pic" sz="quarter" idx="13"/>
          </p:nvPr>
        </p:nvSpPr>
        <p:spPr>
          <a:xfrm>
            <a:off x="2667000" y="2679520"/>
            <a:ext cx="6250782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half" idx="1"/>
          </p:nvPr>
        </p:nvSpPr>
        <p:spPr>
          <a:xfrm>
            <a:off x="2667000" y="6225381"/>
            <a:ext cx="19050000" cy="5013326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/>
          <p:nvPr>
            <p:ph type="sldNum" sz="quarter" idx="2"/>
          </p:nvPr>
        </p:nvSpPr>
        <p:spPr>
          <a:xfrm>
            <a:off x="23435063" y="12678642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2" name="Body Level One…"/>
          <p:cNvSpPr/>
          <p:nvPr>
            <p:ph type="body" sz="half" idx="1"/>
          </p:nvPr>
        </p:nvSpPr>
        <p:spPr>
          <a:xfrm>
            <a:off x="2667000" y="1773237"/>
            <a:ext cx="11430000" cy="97206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Photo_Placeholder.jpg"/>
          <p:cNvSpPr/>
          <p:nvPr>
            <p:ph type="pic" sz="quarter" idx="13"/>
          </p:nvPr>
        </p:nvSpPr>
        <p:spPr>
          <a:xfrm>
            <a:off x="15466371" y="2679520"/>
            <a:ext cx="6250782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ide Number"/>
          <p:cNvSpPr/>
          <p:nvPr>
            <p:ph type="sldNum" sz="quarter" idx="2"/>
          </p:nvPr>
        </p:nvSpPr>
        <p:spPr>
          <a:xfrm>
            <a:off x="23435063" y="12687656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2" name="Photo_Placeholder.jpg"/>
          <p:cNvSpPr/>
          <p:nvPr>
            <p:ph type="pic" sz="quarter" idx="13"/>
          </p:nvPr>
        </p:nvSpPr>
        <p:spPr>
          <a:xfrm>
            <a:off x="2667000" y="2679520"/>
            <a:ext cx="6250782" cy="8929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Body Level One…"/>
          <p:cNvSpPr/>
          <p:nvPr>
            <p:ph type="body" sz="half" idx="1"/>
          </p:nvPr>
        </p:nvSpPr>
        <p:spPr>
          <a:xfrm>
            <a:off x="10287000" y="1773237"/>
            <a:ext cx="11430000" cy="97206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&amp; 2 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lide Number"/>
          <p:cNvSpPr/>
          <p:nvPr>
            <p:ph type="sldNum" sz="quarter" idx="2"/>
          </p:nvPr>
        </p:nvSpPr>
        <p:spPr>
          <a:xfrm>
            <a:off x="23435063" y="12678642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Body Level One…"/>
          <p:cNvSpPr/>
          <p:nvPr>
            <p:ph type="body" sz="half" idx="1"/>
          </p:nvPr>
        </p:nvSpPr>
        <p:spPr>
          <a:xfrm>
            <a:off x="2667000" y="1773237"/>
            <a:ext cx="11430000" cy="97206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Photo_Placeholder.jpg"/>
          <p:cNvSpPr/>
          <p:nvPr>
            <p:ph type="pic" sz="quarter" idx="13"/>
          </p:nvPr>
        </p:nvSpPr>
        <p:spPr>
          <a:xfrm>
            <a:off x="15466328" y="6830132"/>
            <a:ext cx="6250781" cy="5357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4" name="Photo_Placeholder.jpg"/>
          <p:cNvSpPr/>
          <p:nvPr>
            <p:ph type="pic" sz="quarter" idx="14"/>
          </p:nvPr>
        </p:nvSpPr>
        <p:spPr>
          <a:xfrm>
            <a:off x="15466127" y="1039070"/>
            <a:ext cx="6250782" cy="5357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Photos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/>
          <p:nvPr>
            <p:ph type="sldNum" sz="quarter" idx="2"/>
          </p:nvPr>
        </p:nvSpPr>
        <p:spPr>
          <a:xfrm>
            <a:off x="23435063" y="12678642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" name="Body Level One…"/>
          <p:cNvSpPr/>
          <p:nvPr>
            <p:ph type="body" sz="half" idx="1"/>
          </p:nvPr>
        </p:nvSpPr>
        <p:spPr>
          <a:xfrm>
            <a:off x="10287000" y="1773237"/>
            <a:ext cx="11430000" cy="972066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Photo_Placeholder.jpg"/>
          <p:cNvSpPr/>
          <p:nvPr>
            <p:ph type="pic" sz="quarter" idx="13"/>
          </p:nvPr>
        </p:nvSpPr>
        <p:spPr>
          <a:xfrm>
            <a:off x="2667000" y="6830132"/>
            <a:ext cx="6250781" cy="5357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5" name="Photo_Placeholder.jpg"/>
          <p:cNvSpPr/>
          <p:nvPr>
            <p:ph type="pic" sz="quarter" idx="14"/>
          </p:nvPr>
        </p:nvSpPr>
        <p:spPr>
          <a:xfrm>
            <a:off x="2667000" y="1039070"/>
            <a:ext cx="6250782" cy="5357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La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4" name="Photo_Placeholder.jpg"/>
          <p:cNvSpPr/>
          <p:nvPr>
            <p:ph type="pic" idx="13"/>
          </p:nvPr>
        </p:nvSpPr>
        <p:spPr>
          <a:xfrm>
            <a:off x="4155257" y="1785937"/>
            <a:ext cx="16073438" cy="10715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Portrait 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Photo_Placeholder.jpg"/>
          <p:cNvSpPr/>
          <p:nvPr>
            <p:ph type="pic" sz="half" idx="13"/>
          </p:nvPr>
        </p:nvSpPr>
        <p:spPr>
          <a:xfrm>
            <a:off x="3810000" y="1604654"/>
            <a:ext cx="7147657" cy="10175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4" name="Photo_Placeholder.jpg"/>
          <p:cNvSpPr/>
          <p:nvPr>
            <p:ph type="pic" sz="half" idx="14"/>
          </p:nvPr>
        </p:nvSpPr>
        <p:spPr>
          <a:xfrm>
            <a:off x="13430263" y="1602422"/>
            <a:ext cx="7143751" cy="10179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Landscape Photos &amp; 1 Portrait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Photo_Placeholder.jpg"/>
          <p:cNvSpPr/>
          <p:nvPr>
            <p:ph type="pic" sz="quarter" idx="13"/>
          </p:nvPr>
        </p:nvSpPr>
        <p:spPr>
          <a:xfrm>
            <a:off x="3786186" y="1074231"/>
            <a:ext cx="7143751" cy="5357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4" name="Photo_Placeholder.jpg"/>
          <p:cNvSpPr/>
          <p:nvPr>
            <p:ph type="pic" sz="quarter" idx="14"/>
          </p:nvPr>
        </p:nvSpPr>
        <p:spPr>
          <a:xfrm>
            <a:off x="3786187" y="6972455"/>
            <a:ext cx="7143751" cy="53578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5" name="Photo_Placeholder.jpg"/>
          <p:cNvSpPr/>
          <p:nvPr>
            <p:ph type="pic" sz="half" idx="15"/>
          </p:nvPr>
        </p:nvSpPr>
        <p:spPr>
          <a:xfrm>
            <a:off x="13430263" y="1602422"/>
            <a:ext cx="7143750" cy="10179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6" name="Rectangle"/>
          <p:cNvSpPr/>
          <p:nvPr/>
        </p:nvSpPr>
        <p:spPr>
          <a:xfrm>
            <a:off x="-20597813" y="5839023"/>
            <a:ext cx="2667001" cy="1270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46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 Portrait Photo &amp; 2 Landscape 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17175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lide Number"/>
          <p:cNvSpPr/>
          <p:nvPr>
            <p:ph type="sldNum" sz="quarter" idx="2"/>
          </p:nvPr>
        </p:nvSpPr>
        <p:spPr>
          <a:xfrm>
            <a:off x="23428394" y="178593"/>
            <a:ext cx="451264" cy="7801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5" name="Photo_Placeholder.jpg"/>
          <p:cNvSpPr/>
          <p:nvPr>
            <p:ph type="pic" sz="quarter" idx="13"/>
          </p:nvPr>
        </p:nvSpPr>
        <p:spPr>
          <a:xfrm>
            <a:off x="13430403" y="1066641"/>
            <a:ext cx="7143751" cy="5357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6" name="Photo_Placeholder.jpg"/>
          <p:cNvSpPr/>
          <p:nvPr>
            <p:ph type="pic" sz="quarter" idx="14"/>
          </p:nvPr>
        </p:nvSpPr>
        <p:spPr>
          <a:xfrm>
            <a:off x="13430403" y="6972455"/>
            <a:ext cx="7143751" cy="53578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7" name="Photo_Placeholder.jpg"/>
          <p:cNvSpPr/>
          <p:nvPr>
            <p:ph type="pic" sz="half" idx="15"/>
          </p:nvPr>
        </p:nvSpPr>
        <p:spPr>
          <a:xfrm>
            <a:off x="3786341" y="1604654"/>
            <a:ext cx="7147657" cy="10175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4 Landscape 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17175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/>
          <p:nvPr>
            <p:ph type="sldNum" sz="quarter" idx="2"/>
          </p:nvPr>
        </p:nvSpPr>
        <p:spPr>
          <a:xfrm>
            <a:off x="23428394" y="178593"/>
            <a:ext cx="451264" cy="78016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6" name="Photo_Placeholder.jpg"/>
          <p:cNvSpPr/>
          <p:nvPr>
            <p:ph type="pic" sz="quarter" idx="13"/>
          </p:nvPr>
        </p:nvSpPr>
        <p:spPr>
          <a:xfrm>
            <a:off x="3786186" y="1074231"/>
            <a:ext cx="7143751" cy="5357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7" name="Photo_Placeholder.jpg"/>
          <p:cNvSpPr/>
          <p:nvPr>
            <p:ph type="pic" sz="quarter" idx="14"/>
          </p:nvPr>
        </p:nvSpPr>
        <p:spPr>
          <a:xfrm>
            <a:off x="3786187" y="6972455"/>
            <a:ext cx="7143751" cy="53578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8" name="Photo_Placeholder.jpg"/>
          <p:cNvSpPr/>
          <p:nvPr>
            <p:ph type="pic" sz="quarter" idx="15"/>
          </p:nvPr>
        </p:nvSpPr>
        <p:spPr>
          <a:xfrm>
            <a:off x="13430403" y="1066641"/>
            <a:ext cx="7143751" cy="53578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9" name="Photo_Placeholder.jpg"/>
          <p:cNvSpPr/>
          <p:nvPr>
            <p:ph type="pic" sz="quarter" idx="16"/>
          </p:nvPr>
        </p:nvSpPr>
        <p:spPr>
          <a:xfrm>
            <a:off x="13430403" y="6972455"/>
            <a:ext cx="7143751" cy="53578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7" name="Body Level One…"/>
          <p:cNvSpPr/>
          <p:nvPr>
            <p:ph type="body" sz="quarter" idx="1"/>
          </p:nvPr>
        </p:nvSpPr>
        <p:spPr>
          <a:xfrm>
            <a:off x="3786187" y="6350000"/>
            <a:ext cx="7620001" cy="5080000"/>
          </a:xfrm>
          <a:prstGeom prst="rect">
            <a:avLst/>
          </a:prstGeom>
        </p:spPr>
        <p:txBody>
          <a:bodyPr/>
          <a:lstStyle>
            <a:lvl1pPr marL="604519" indent="-604519">
              <a:buBlip>
                <a:blip r:embed="rId3"/>
              </a:buBlip>
              <a:defRPr sz="3400"/>
            </a:lvl1pPr>
            <a:lvl2pPr marL="833119" indent="-604519">
              <a:buBlip>
                <a:blip r:embed="rId3"/>
              </a:buBlip>
              <a:defRPr sz="3400"/>
            </a:lvl2pPr>
            <a:lvl3pPr marL="1061719" indent="-604519">
              <a:buBlip>
                <a:blip r:embed="rId3"/>
              </a:buBlip>
              <a:defRPr sz="3400"/>
            </a:lvl3pPr>
            <a:lvl4pPr marL="1290319" indent="-604519">
              <a:buBlip>
                <a:blip r:embed="rId3"/>
              </a:buBlip>
              <a:defRPr sz="3400"/>
            </a:lvl4pPr>
            <a:lvl5pPr marL="1518919" indent="-604519">
              <a:buBlip>
                <a:blip r:embed="rId3"/>
              </a:buBlip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8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Photo_Placeholder.jpg"/>
          <p:cNvSpPr/>
          <p:nvPr>
            <p:ph type="pic" sz="quarter" idx="13"/>
          </p:nvPr>
        </p:nvSpPr>
        <p:spPr>
          <a:xfrm>
            <a:off x="13430463" y="5628626"/>
            <a:ext cx="7143745" cy="62450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/>
          <p:nvPr>
            <p:ph type="title"/>
          </p:nvPr>
        </p:nvSpPr>
        <p:spPr>
          <a:xfrm>
            <a:off x="4833937" y="1529171"/>
            <a:ext cx="14716126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32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" name="Body Level One…"/>
          <p:cNvSpPr/>
          <p:nvPr>
            <p:ph type="body" sz="half" idx="1"/>
          </p:nvPr>
        </p:nvSpPr>
        <p:spPr>
          <a:xfrm>
            <a:off x="2667000" y="6225381"/>
            <a:ext cx="19050000" cy="5013326"/>
          </a:xfrm>
          <a:prstGeom prst="rect">
            <a:avLst/>
          </a:prstGeom>
        </p:spPr>
        <p:txBody>
          <a:bodyPr numCol="2" spcCol="952500"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Photo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8" name="Body Level One…"/>
          <p:cNvSpPr/>
          <p:nvPr>
            <p:ph type="body" sz="quarter" idx="1"/>
          </p:nvPr>
        </p:nvSpPr>
        <p:spPr>
          <a:xfrm>
            <a:off x="14100956" y="6350000"/>
            <a:ext cx="7616044" cy="5080000"/>
          </a:xfrm>
          <a:prstGeom prst="rect">
            <a:avLst/>
          </a:prstGeom>
        </p:spPr>
        <p:txBody>
          <a:bodyPr/>
          <a:lstStyle>
            <a:lvl1pPr marL="604519" indent="-604519">
              <a:buBlip>
                <a:blip r:embed="rId3"/>
              </a:buBlip>
              <a:defRPr sz="3400"/>
            </a:lvl1pPr>
            <a:lvl2pPr marL="833119" indent="-604519">
              <a:buBlip>
                <a:blip r:embed="rId3"/>
              </a:buBlip>
              <a:defRPr sz="3400"/>
            </a:lvl2pPr>
            <a:lvl3pPr marL="1061719" indent="-604519">
              <a:buBlip>
                <a:blip r:embed="rId3"/>
              </a:buBlip>
              <a:defRPr sz="3400"/>
            </a:lvl3pPr>
            <a:lvl4pPr marL="1290319" indent="-604519">
              <a:buBlip>
                <a:blip r:embed="rId3"/>
              </a:buBlip>
              <a:defRPr sz="3400"/>
            </a:lvl4pPr>
            <a:lvl5pPr marL="1518919" indent="-604519">
              <a:buBlip>
                <a:blip r:embed="rId3"/>
              </a:buBlip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09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Photo_Placeholder.jpg"/>
          <p:cNvSpPr/>
          <p:nvPr>
            <p:ph type="pic" sz="quarter" idx="13"/>
          </p:nvPr>
        </p:nvSpPr>
        <p:spPr>
          <a:xfrm>
            <a:off x="3786127" y="5628772"/>
            <a:ext cx="7143478" cy="6244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/>
          <p:nvPr>
            <p:ph type="title"/>
          </p:nvPr>
        </p:nvSpPr>
        <p:spPr>
          <a:xfrm>
            <a:off x="2667000" y="1529171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9" name="Body Level One…"/>
          <p:cNvSpPr/>
          <p:nvPr>
            <p:ph type="body" sz="quarter" idx="1"/>
          </p:nvPr>
        </p:nvSpPr>
        <p:spPr>
          <a:xfrm>
            <a:off x="3786187" y="6225381"/>
            <a:ext cx="7620001" cy="5080001"/>
          </a:xfrm>
          <a:prstGeom prst="rect">
            <a:avLst/>
          </a:prstGeom>
        </p:spPr>
        <p:txBody>
          <a:bodyPr/>
          <a:lstStyle>
            <a:lvl1pPr marL="604519" indent="-604519">
              <a:buBlip>
                <a:blip r:embed="rId3"/>
              </a:buBlip>
              <a:defRPr sz="3400"/>
            </a:lvl1pPr>
            <a:lvl2pPr marL="833119" indent="-604519">
              <a:buBlip>
                <a:blip r:embed="rId3"/>
              </a:buBlip>
              <a:defRPr sz="3400"/>
            </a:lvl2pPr>
            <a:lvl3pPr marL="1061719" indent="-604519">
              <a:buBlip>
                <a:blip r:embed="rId3"/>
              </a:buBlip>
              <a:defRPr sz="3400"/>
            </a:lvl3pPr>
            <a:lvl4pPr marL="1290319" indent="-604519">
              <a:buBlip>
                <a:blip r:embed="rId3"/>
              </a:buBlip>
              <a:defRPr sz="3400"/>
            </a:lvl4pPr>
            <a:lvl5pPr marL="1518919" indent="-604519">
              <a:buBlip>
                <a:blip r:embed="rId3"/>
              </a:buBlip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0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 Text"/>
          <p:cNvSpPr/>
          <p:nvPr>
            <p:ph type="title"/>
          </p:nvPr>
        </p:nvSpPr>
        <p:spPr>
          <a:xfrm>
            <a:off x="4833937" y="1529171"/>
            <a:ext cx="14716126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9" name="Body Level One…"/>
          <p:cNvSpPr/>
          <p:nvPr>
            <p:ph type="body" sz="quarter" idx="1"/>
          </p:nvPr>
        </p:nvSpPr>
        <p:spPr>
          <a:xfrm>
            <a:off x="12954153" y="6225381"/>
            <a:ext cx="7620001" cy="5013326"/>
          </a:xfrm>
          <a:prstGeom prst="rect">
            <a:avLst/>
          </a:prstGeom>
        </p:spPr>
        <p:txBody>
          <a:bodyPr/>
          <a:lstStyle>
            <a:lvl1pPr marL="604519" indent="-604519">
              <a:buBlip>
                <a:blip r:embed="rId3"/>
              </a:buBlip>
              <a:defRPr sz="3400"/>
            </a:lvl1pPr>
            <a:lvl2pPr marL="833119" indent="-604519">
              <a:buBlip>
                <a:blip r:embed="rId3"/>
              </a:buBlip>
              <a:defRPr sz="3400"/>
            </a:lvl2pPr>
            <a:lvl3pPr marL="1061719" indent="-604519">
              <a:buBlip>
                <a:blip r:embed="rId3"/>
              </a:buBlip>
              <a:defRPr sz="3400"/>
            </a:lvl3pPr>
            <a:lvl4pPr marL="1290319" indent="-604519">
              <a:buBlip>
                <a:blip r:embed="rId3"/>
              </a:buBlip>
              <a:defRPr sz="3400"/>
            </a:lvl4pPr>
            <a:lvl5pPr marL="1518919" indent="-604519">
              <a:buBlip>
                <a:blip r:embed="rId3"/>
              </a:buBlip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30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ge-Number.png" descr="Page-Number.png"/>
          <p:cNvPicPr>
            <a:picLocks noChangeAspect="1"/>
          </p:cNvPicPr>
          <p:nvPr/>
        </p:nvPicPr>
        <p:blipFill>
          <a:blip r:embed="rId2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952500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ge-Number.png" descr="Page-Number.png"/>
          <p:cNvPicPr>
            <a:picLocks noChangeAspect="1"/>
          </p:cNvPicPr>
          <p:nvPr/>
        </p:nvPicPr>
        <p:blipFill>
          <a:blip r:embed="rId2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/>
          <p:nvPr>
            <p:ph type="title"/>
          </p:nvPr>
        </p:nvSpPr>
        <p:spPr>
          <a:xfrm>
            <a:off x="2667000" y="1529568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67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/>
          <p:nvPr>
            <p:ph type="title"/>
          </p:nvPr>
        </p:nvSpPr>
        <p:spPr>
          <a:xfrm>
            <a:off x="2667000" y="4447364"/>
            <a:ext cx="19050000" cy="5078038"/>
          </a:xfrm>
          <a:prstGeom prst="rect">
            <a:avLst/>
          </a:prstGeom>
        </p:spPr>
        <p:txBody>
          <a:bodyPr anchor="ctr"/>
          <a:lstStyle>
            <a:lvl1pPr>
              <a:defRPr sz="14000"/>
            </a:lvl1pPr>
          </a:lstStyle>
          <a:p>
            <a:pPr/>
            <a:r>
              <a:t>Title Text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xfrm>
            <a:off x="23430706" y="12680156"/>
            <a:ext cx="451264" cy="78016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spcBef>
                <a:spcPts val="2100"/>
              </a:spcBef>
              <a:defRPr>
                <a:solidFill>
                  <a:srgbClr val="63697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Bottom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ge-Number.png" descr="Page-Number.png"/>
          <p:cNvPicPr>
            <a:picLocks noChangeAspect="1"/>
          </p:cNvPicPr>
          <p:nvPr/>
        </p:nvPicPr>
        <p:blipFill>
          <a:blip r:embed="rId3">
            <a:extLst/>
          </a:blip>
          <a:srcRect l="0" t="0" r="30449" b="34333"/>
          <a:stretch>
            <a:fillRect/>
          </a:stretch>
        </p:blipFill>
        <p:spPr>
          <a:xfrm flipH="1" rot="10800000">
            <a:off x="22523846" y="0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lide Number"/>
          <p:cNvSpPr/>
          <p:nvPr>
            <p:ph type="sldNum" sz="quarter" idx="2"/>
          </p:nvPr>
        </p:nvSpPr>
        <p:spPr>
          <a:xfrm>
            <a:off x="23435063" y="171300"/>
            <a:ext cx="451264" cy="7801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" name="Title Text"/>
          <p:cNvSpPr/>
          <p:nvPr>
            <p:ph type="title"/>
          </p:nvPr>
        </p:nvSpPr>
        <p:spPr>
          <a:xfrm>
            <a:off x="2667000" y="9846061"/>
            <a:ext cx="19050000" cy="197102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/>
          <p:nvPr>
            <p:ph type="body" idx="1"/>
          </p:nvPr>
        </p:nvSpPr>
        <p:spPr>
          <a:xfrm>
            <a:off x="2667000" y="1771661"/>
            <a:ext cx="19050000" cy="9711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 marL="831850" indent="-603250">
              <a:buBlip>
                <a:blip r:embed="rId3"/>
              </a:buBlip>
            </a:lvl2pPr>
            <a:lvl3pPr marL="1060450" indent="-603250">
              <a:buBlip>
                <a:blip r:embed="rId3"/>
              </a:buBlip>
            </a:lvl3pPr>
            <a:lvl4pPr marL="1289050" indent="-603250">
              <a:buBlip>
                <a:blip r:embed="rId3"/>
              </a:buBlip>
            </a:lvl4pPr>
            <a:lvl5pPr marL="1517650" indent="-603250"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" name="Page-Number.png" descr="Page-Number.png"/>
          <p:cNvPicPr>
            <a:picLocks noChangeAspect="1"/>
          </p:cNvPicPr>
          <p:nvPr/>
        </p:nvPicPr>
        <p:blipFill>
          <a:blip r:embed="rId4">
            <a:extLst/>
          </a:blip>
          <a:srcRect l="0" t="0" r="30449" b="34333"/>
          <a:stretch>
            <a:fillRect/>
          </a:stretch>
        </p:blipFill>
        <p:spPr>
          <a:xfrm>
            <a:off x="22523846" y="12187387"/>
            <a:ext cx="1860155" cy="15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/>
          <p:nvPr>
            <p:ph type="sldNum" sz="quarter" idx="2"/>
          </p:nvPr>
        </p:nvSpPr>
        <p:spPr>
          <a:xfrm>
            <a:off x="23435063" y="12680156"/>
            <a:ext cx="451264" cy="7801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>
                <a:solidFill>
                  <a:srgbClr val="F6F6F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/>
          <p:nvPr>
            <p:ph type="title"/>
          </p:nvPr>
        </p:nvSpPr>
        <p:spPr>
          <a:xfrm>
            <a:off x="2667000" y="1771662"/>
            <a:ext cx="19050000" cy="1971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6F6F6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603250" marR="0" indent="-603250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Pct val="50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1pPr>
      <a:lvl2pPr marL="904239" marR="0" indent="-675639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Pct val="50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2pPr>
      <a:lvl3pPr marL="1132839" marR="0" indent="-675639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Pct val="50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3pPr>
      <a:lvl4pPr marL="1361439" marR="0" indent="-675639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Pct val="50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4pPr>
      <a:lvl5pPr marL="1590039" marR="0" indent="-675639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Pct val="50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5pPr>
      <a:lvl6pPr marL="0" marR="0" indent="1143000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6pPr>
      <a:lvl7pPr marL="0" marR="0" indent="1371600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7pPr>
      <a:lvl8pPr marL="0" marR="0" indent="1600200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8pPr>
      <a:lvl9pPr marL="0" marR="0" indent="1828800" algn="l" defTabSz="821531" rtl="0" latinLnBrk="0">
        <a:lnSpc>
          <a:spcPct val="80000"/>
        </a:lnSpc>
        <a:spcBef>
          <a:spcPts val="2100"/>
        </a:spcBef>
        <a:spcAft>
          <a:spcPts val="0"/>
        </a:spcAft>
        <a:buClr>
          <a:srgbClr val="CE3C72"/>
        </a:buClr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rgbClr val="636971"/>
          </a:solidFill>
          <a:uFillTx/>
          <a:latin typeface="Noteworthy Light"/>
          <a:ea typeface="Noteworthy Light"/>
          <a:cs typeface="Noteworthy Light"/>
          <a:sym typeface="Noteworthy Light"/>
        </a:defRPr>
      </a:lvl9pPr>
    </p:bodyStyle>
    <p:otherStyle>
      <a:lvl1pPr marL="0" marR="0" indent="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2286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4572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6858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9144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11430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13716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16002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1828800" algn="ct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ardinal Challengers…"/>
          <p:cNvSpPr/>
          <p:nvPr>
            <p:ph type="ctrTitle"/>
          </p:nvPr>
        </p:nvSpPr>
        <p:spPr>
          <a:xfrm>
            <a:off x="2237705" y="4901966"/>
            <a:ext cx="19908590" cy="2594957"/>
          </a:xfrm>
          <a:prstGeom prst="rect">
            <a:avLst/>
          </a:prstGeom>
        </p:spPr>
        <p:txBody>
          <a:bodyPr/>
          <a:lstStyle/>
          <a:p>
            <a:pPr defTabSz="468272">
              <a:defRPr sz="8322"/>
            </a:pPr>
            <a:r>
              <a:t>Cardinal Challengers </a:t>
            </a:r>
          </a:p>
          <a:p>
            <a:pPr defTabSz="468272">
              <a:defRPr sz="8322"/>
            </a:pPr>
            <a:r>
              <a:t>Team Final</a:t>
            </a:r>
          </a:p>
        </p:txBody>
      </p:sp>
      <p:sp>
        <p:nvSpPr>
          <p:cNvPr id="341" name="Cardinal Challengers Year:  2018"/>
          <p:cNvSpPr/>
          <p:nvPr>
            <p:ph type="subTitle" sz="quarter" idx="1"/>
          </p:nvPr>
        </p:nvSpPr>
        <p:spPr>
          <a:xfrm>
            <a:off x="2667000" y="7535569"/>
            <a:ext cx="19050000" cy="885727"/>
          </a:xfrm>
          <a:prstGeom prst="rect">
            <a:avLst/>
          </a:prstGeom>
        </p:spPr>
        <p:txBody>
          <a:bodyPr/>
          <a:lstStyle>
            <a:lvl1pPr defTabSz="772239">
              <a:defRPr sz="4324"/>
            </a:lvl1pPr>
          </a:lstStyle>
          <a:p>
            <a:pPr/>
            <a:r>
              <a:t>Cardinal Challengers Year:  2018</a:t>
            </a:r>
          </a:p>
        </p:txBody>
      </p:sp>
      <p:pic>
        <p:nvPicPr>
          <p:cNvPr id="342" name="Cardinal Challengers Logo 2017-18 Bordered-72000.png" descr="Cardinal Challengers Logo 2017-18 Bordered-720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712386"/>
            <a:ext cx="6644641" cy="2258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hick Exampl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Thick Examples</a:t>
            </a:r>
          </a:p>
        </p:txBody>
      </p:sp>
      <p:sp>
        <p:nvSpPr>
          <p:cNvPr id="377" name="Question Starters:…"/>
          <p:cNvSpPr/>
          <p:nvPr>
            <p:ph type="body" sz="quarter" idx="1"/>
          </p:nvPr>
        </p:nvSpPr>
        <p:spPr>
          <a:xfrm>
            <a:off x="4241800" y="4451920"/>
            <a:ext cx="7455248" cy="801251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Question Starters:</a:t>
            </a:r>
          </a:p>
          <a:p>
            <a:pPr lvl="1">
              <a:buBlip>
                <a:blip r:embed="rId2"/>
              </a:buBlip>
            </a:pPr>
            <a:r>
              <a:t>What is the impact . . . </a:t>
            </a:r>
          </a:p>
          <a:p>
            <a:pPr lvl="1">
              <a:buBlip>
                <a:blip r:embed="rId2"/>
              </a:buBlip>
            </a:pPr>
            <a:r>
              <a:t>What is the influence . . .</a:t>
            </a:r>
          </a:p>
          <a:p>
            <a:pPr lvl="1">
              <a:buBlip>
                <a:blip r:embed="rId2"/>
              </a:buBlip>
            </a:pPr>
            <a:r>
              <a:t>What is the relationship . . . </a:t>
            </a:r>
          </a:p>
          <a:p>
            <a:pPr lvl="1">
              <a:buBlip>
                <a:blip r:embed="rId2"/>
              </a:buBlip>
            </a:pPr>
            <a:r>
              <a:t>What if . . .</a:t>
            </a:r>
          </a:p>
          <a:p>
            <a:pPr lvl="1">
              <a:buBlip>
                <a:blip r:embed="rId2"/>
              </a:buBlip>
            </a:pPr>
            <a:r>
              <a:t>What would happen . . .</a:t>
            </a:r>
          </a:p>
          <a:p>
            <a:pPr lvl="1">
              <a:buBlip>
                <a:blip r:embed="rId2"/>
              </a:buBlip>
            </a:pPr>
            <a:r>
              <a:t>What is the result . . .</a:t>
            </a:r>
          </a:p>
          <a:p>
            <a:pPr lvl="1">
              <a:buBlip>
                <a:blip r:embed="rId2"/>
              </a:buBlip>
            </a:pPr>
            <a:r>
              <a:t>How . . .</a:t>
            </a:r>
          </a:p>
        </p:txBody>
      </p:sp>
      <p:sp>
        <p:nvSpPr>
          <p:cNvPr id="378" name="Slide Number"/>
          <p:cNvSpPr/>
          <p:nvPr>
            <p:ph type="sldNum" sz="quarter" idx="2"/>
          </p:nvPr>
        </p:nvSpPr>
        <p:spPr>
          <a:xfrm>
            <a:off x="23512883" y="12680156"/>
            <a:ext cx="295625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9" name="Question Starters:…"/>
          <p:cNvSpPr/>
          <p:nvPr/>
        </p:nvSpPr>
        <p:spPr>
          <a:xfrm>
            <a:off x="12267753" y="4477692"/>
            <a:ext cx="8236149" cy="796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marL="6032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Question Starters: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How can you use . . . 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What is the cause . . . 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What is the effect . . .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How can you change or modify . . . 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What could be done to improve . . . </a:t>
            </a:r>
          </a:p>
          <a:p>
            <a:pPr lvl="1" marL="831850" indent="-603250">
              <a:buClr>
                <a:srgbClr val="CE3C72"/>
              </a:buClr>
              <a:buSzPct val="50000"/>
              <a:buBlip>
                <a:blip r:embed="rId2"/>
              </a:buBlip>
            </a:pPr>
            <a:r>
              <a:t>Why . . 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Actual Questions From Other Parts of the Planet!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0057">
              <a:defRPr sz="6272"/>
            </a:lvl1pPr>
          </a:lstStyle>
          <a:p>
            <a:pPr/>
            <a:r>
              <a:t>Actual Questions From Other Parts of the Planet!</a:t>
            </a:r>
          </a:p>
        </p:txBody>
      </p:sp>
      <p:sp>
        <p:nvSpPr>
          <p:cNvPr id="382" name="English:…"/>
          <p:cNvSpPr/>
          <p:nvPr>
            <p:ph type="body" idx="1"/>
          </p:nvPr>
        </p:nvSpPr>
        <p:spPr>
          <a:xfrm>
            <a:off x="1071438" y="4622700"/>
            <a:ext cx="22241124" cy="8620225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500"/>
            </a:pPr>
            <a:r>
              <a:t>English:  </a:t>
            </a:r>
          </a:p>
          <a:p>
            <a:pPr lvl="2">
              <a:buBlip>
                <a:blip r:embed="rId2"/>
              </a:buBlip>
              <a:defRPr sz="4500"/>
            </a:pPr>
            <a:r>
              <a:t>Why do horror novels make us scared?  </a:t>
            </a:r>
          </a:p>
          <a:p>
            <a:pPr lvl="2">
              <a:buBlip>
                <a:blip r:embed="rId2"/>
              </a:buBlip>
              <a:defRPr sz="4500"/>
            </a:pPr>
            <a:r>
              <a:t>What events in the past have made (insert a character’s name) the way they are now?  How does this make them different?  </a:t>
            </a:r>
          </a:p>
          <a:p>
            <a:pPr lvl="2">
              <a:buBlip>
                <a:blip r:embed="rId2"/>
              </a:buBlip>
              <a:defRPr sz="4500"/>
            </a:pPr>
            <a:r>
              <a:t>How would the novel </a:t>
            </a:r>
            <a:r>
              <a:rPr u="sng"/>
              <a:t>Wonder</a:t>
            </a:r>
            <a:r>
              <a:t> be different if it took place in the Middle Ages?  </a:t>
            </a:r>
          </a:p>
          <a:p>
            <a:pPr lvl="2">
              <a:buBlip>
                <a:blip r:embed="rId2"/>
              </a:buBlip>
              <a:defRPr sz="4500"/>
            </a:pPr>
            <a:r>
              <a:t>There are three poems that prove Love is a universal theme among different cultures.  They are . . . and here’s why . . .  </a:t>
            </a:r>
          </a:p>
        </p:txBody>
      </p:sp>
      <p:sp>
        <p:nvSpPr>
          <p:cNvPr id="383" name="Slide Number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Actual Questions From Other Parts of the Planet!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0057">
              <a:defRPr sz="6272"/>
            </a:lvl1pPr>
          </a:lstStyle>
          <a:p>
            <a:pPr/>
            <a:r>
              <a:t>Actual Questions From Other Parts of the Planet!</a:t>
            </a:r>
          </a:p>
        </p:txBody>
      </p:sp>
      <p:sp>
        <p:nvSpPr>
          <p:cNvPr id="386" name="Math:…"/>
          <p:cNvSpPr/>
          <p:nvPr>
            <p:ph type="body" idx="1"/>
          </p:nvPr>
        </p:nvSpPr>
        <p:spPr>
          <a:xfrm>
            <a:off x="1071438" y="4622700"/>
            <a:ext cx="22241124" cy="8620225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500"/>
            </a:pPr>
            <a:r>
              <a:t>Math:  </a:t>
            </a:r>
          </a:p>
          <a:p>
            <a:pPr lvl="2">
              <a:buBlip>
                <a:blip r:embed="rId2"/>
              </a:buBlip>
              <a:defRPr sz="4500"/>
            </a:pPr>
            <a:r>
              <a:t>How high is a pile of a million dollars?  How big a suitcase would I need to carry it?  What would the airline charge me to check it as luggage?  </a:t>
            </a:r>
          </a:p>
          <a:p>
            <a:pPr lvl="2">
              <a:buBlip>
                <a:blip r:embed="rId2"/>
              </a:buBlip>
              <a:defRPr sz="4500"/>
            </a:pPr>
            <a:r>
              <a:t>What value should be placed on specific methods of statistical analysis when looking at local house prices?  (Not a 7th grade question . . . )</a:t>
            </a:r>
          </a:p>
          <a:p>
            <a:pPr lvl="2">
              <a:buBlip>
                <a:blip r:embed="rId2"/>
              </a:buBlip>
              <a:defRPr sz="4500"/>
            </a:pPr>
            <a:r>
              <a:t>Math is more Arabic than Greek.  I can prove why . . . </a:t>
            </a:r>
          </a:p>
          <a:p>
            <a:pPr lvl="2">
              <a:buBlip>
                <a:blip r:embed="rId2"/>
              </a:buBlip>
              <a:defRPr sz="4500"/>
            </a:pPr>
            <a:r>
              <a:t>Zero changed our lives.  Here’s proof:  </a:t>
            </a:r>
          </a:p>
          <a:p>
            <a:pPr lvl="2">
              <a:buBlip>
                <a:blip r:embed="rId2"/>
              </a:buBlip>
              <a:defRPr sz="4500"/>
            </a:pPr>
            <a:r>
              <a:t>Dancing has a mathematical pattern.  I can show you using numbers and . . . dancing!!!!</a:t>
            </a:r>
          </a:p>
        </p:txBody>
      </p:sp>
      <p:sp>
        <p:nvSpPr>
          <p:cNvPr id="387" name="Slide Number"/>
          <p:cNvSpPr/>
          <p:nvPr>
            <p:ph type="sldNum" sz="quarter" idx="2"/>
          </p:nvPr>
        </p:nvSpPr>
        <p:spPr>
          <a:xfrm>
            <a:off x="23550586" y="12680156"/>
            <a:ext cx="220219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Actual Questions From Other Parts of the Planet!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0057">
              <a:defRPr sz="6272"/>
            </a:lvl1pPr>
          </a:lstStyle>
          <a:p>
            <a:pPr/>
            <a:r>
              <a:t>Actual Questions From Other Parts of the Planet!</a:t>
            </a:r>
          </a:p>
        </p:txBody>
      </p:sp>
      <p:sp>
        <p:nvSpPr>
          <p:cNvPr id="390" name="Science:…"/>
          <p:cNvSpPr/>
          <p:nvPr>
            <p:ph type="body" idx="1"/>
          </p:nvPr>
        </p:nvSpPr>
        <p:spPr>
          <a:xfrm>
            <a:off x="1071438" y="4622700"/>
            <a:ext cx="22241124" cy="8620225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500"/>
            </a:pPr>
            <a:r>
              <a:t>Science:  </a:t>
            </a:r>
          </a:p>
          <a:p>
            <a:pPr lvl="2">
              <a:buBlip>
                <a:blip r:embed="rId2"/>
              </a:buBlip>
              <a:defRPr sz="4500"/>
            </a:pPr>
            <a:r>
              <a:t>Is dribbling a basketball actually just a wave pattern?  </a:t>
            </a:r>
          </a:p>
          <a:p>
            <a:pPr lvl="2">
              <a:buBlip>
                <a:blip r:embed="rId2"/>
              </a:buBlip>
              <a:defRPr sz="4500"/>
            </a:pPr>
            <a:r>
              <a:t>When will the volcano in Hawaii explode?</a:t>
            </a:r>
          </a:p>
          <a:p>
            <a:pPr lvl="2">
              <a:buBlip>
                <a:blip r:embed="rId2"/>
              </a:buBlip>
              <a:defRPr sz="4500"/>
            </a:pPr>
            <a:r>
              <a:t>What is the ideal, most effectively designed flower?  </a:t>
            </a:r>
          </a:p>
          <a:p>
            <a:pPr lvl="2">
              <a:buBlip>
                <a:blip r:embed="rId2"/>
              </a:buBlip>
              <a:defRPr sz="4500"/>
            </a:pPr>
            <a:r>
              <a:t>Is the “Golden Mean” both mathematical and scientific?  </a:t>
            </a:r>
          </a:p>
          <a:p>
            <a:pPr lvl="2">
              <a:buBlip>
                <a:blip r:embed="rId2"/>
              </a:buBlip>
              <a:defRPr sz="4500"/>
            </a:pPr>
            <a:r>
              <a:t>Am I healthy?</a:t>
            </a:r>
          </a:p>
          <a:p>
            <a:pPr lvl="2">
              <a:buBlip>
                <a:blip r:embed="rId2"/>
              </a:buBlip>
              <a:defRPr sz="4500"/>
            </a:pPr>
            <a:r>
              <a:t>Is there a better way to organize the Periodic Table so it is easier to understand for 7th Graders?</a:t>
            </a:r>
          </a:p>
        </p:txBody>
      </p:sp>
      <p:sp>
        <p:nvSpPr>
          <p:cNvPr id="391" name="Slide Number"/>
          <p:cNvSpPr/>
          <p:nvPr>
            <p:ph type="sldNum" sz="quarter" idx="2"/>
          </p:nvPr>
        </p:nvSpPr>
        <p:spPr>
          <a:xfrm>
            <a:off x="23445017" y="12680156"/>
            <a:ext cx="431357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ctual Questions From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0057">
              <a:defRPr sz="6272"/>
            </a:pPr>
            <a:r>
              <a:t>Actual Questions From </a:t>
            </a:r>
          </a:p>
          <a:p>
            <a:pPr defTabSz="460057">
              <a:defRPr sz="6272"/>
            </a:pPr>
            <a:r>
              <a:t>Other Parts of the Planet!</a:t>
            </a:r>
          </a:p>
        </p:txBody>
      </p:sp>
      <p:sp>
        <p:nvSpPr>
          <p:cNvPr id="394" name="World History:…"/>
          <p:cNvSpPr/>
          <p:nvPr>
            <p:ph type="body" idx="1"/>
          </p:nvPr>
        </p:nvSpPr>
        <p:spPr>
          <a:xfrm>
            <a:off x="352598" y="3263238"/>
            <a:ext cx="23678804" cy="9454754"/>
          </a:xfrm>
          <a:prstGeom prst="rect">
            <a:avLst/>
          </a:prstGeom>
        </p:spPr>
        <p:txBody>
          <a:bodyPr/>
          <a:lstStyle/>
          <a:p>
            <a:pPr marL="585152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World History: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How would the world be different if Alexander “Smith” the Great had not died at a young age?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What if the Turks had not conquered Constantinople (Roman Empire)?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What would Melvindale look like if the Agricultural Revolution hadn’t taken place?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What would the earth look like without landforms?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Why did the Ancient Greeks have such an impact on how we live today?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What are the commonalities between French, Spanish, and Italian?  (Note:  Mrs. Delaney is not one of them.)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What would a Madrigal Rap Video sound and look like?  </a:t>
            </a:r>
          </a:p>
          <a:p>
            <a:pPr lvl="2" marL="1028636" indent="-585152" defTabSz="796885">
              <a:spcBef>
                <a:spcPts val="2000"/>
              </a:spcBef>
              <a:buBlip>
                <a:blip r:embed="rId2"/>
              </a:buBlip>
              <a:defRPr sz="4365"/>
            </a:pPr>
            <a:r>
              <a:t>If my family had not left the old country, my life would be different in 3 ways.  They are . . . </a:t>
            </a:r>
          </a:p>
        </p:txBody>
      </p:sp>
      <p:sp>
        <p:nvSpPr>
          <p:cNvPr id="395" name="Slide Number"/>
          <p:cNvSpPr/>
          <p:nvPr>
            <p:ph type="sldNum" sz="quarter" idx="2"/>
          </p:nvPr>
        </p:nvSpPr>
        <p:spPr>
          <a:xfrm>
            <a:off x="23430539" y="12680156"/>
            <a:ext cx="460313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quired Elemen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Required Elements</a:t>
            </a:r>
          </a:p>
        </p:txBody>
      </p:sp>
      <p:sp>
        <p:nvSpPr>
          <p:cNvPr id="398" name="COLOR!!…"/>
          <p:cNvSpPr/>
          <p:nvPr>
            <p:ph type="body" idx="1"/>
          </p:nvPr>
        </p:nvSpPr>
        <p:spPr>
          <a:xfrm>
            <a:off x="926306" y="4673203"/>
            <a:ext cx="22404736" cy="872549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COLOR!!</a:t>
            </a:r>
          </a:p>
          <a:p>
            <a:pPr>
              <a:buBlip>
                <a:blip r:embed="rId2"/>
              </a:buBlip>
            </a:pPr>
            <a:r>
              <a:t>Present to the Team</a:t>
            </a:r>
          </a:p>
          <a:p>
            <a:pPr>
              <a:buBlip>
                <a:blip r:embed="rId2"/>
              </a:buBlip>
            </a:pPr>
            <a:r>
              <a:t>5 Minute Timed Presentation</a:t>
            </a:r>
          </a:p>
          <a:p>
            <a:pPr>
              <a:buBlip>
                <a:blip r:embed="rId2"/>
              </a:buBlip>
            </a:pPr>
            <a:r>
              <a:t>You must show a depth of knowledge in your topic.  </a:t>
            </a:r>
          </a:p>
          <a:p>
            <a:pPr>
              <a:buBlip>
                <a:blip r:embed="rId2"/>
              </a:buBlip>
            </a:pPr>
            <a:r>
              <a:t>Groups of 4 or 5.  No more, no less.</a:t>
            </a:r>
          </a:p>
          <a:p>
            <a:pPr>
              <a:buBlip>
                <a:blip r:embed="rId2"/>
              </a:buBlip>
            </a:pPr>
            <a:r>
              <a:t>You may use Ms. Terry or Mrs. Campbell as a resource, but you must schedule your time with them.  You can’t just go down there.  </a:t>
            </a:r>
          </a:p>
        </p:txBody>
      </p:sp>
      <p:sp>
        <p:nvSpPr>
          <p:cNvPr id="399" name="Slide Number"/>
          <p:cNvSpPr/>
          <p:nvPr>
            <p:ph type="sldNum" sz="quarter" idx="2"/>
          </p:nvPr>
        </p:nvSpPr>
        <p:spPr>
          <a:xfrm>
            <a:off x="23413648" y="12680156"/>
            <a:ext cx="494095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7336" y="4289970"/>
            <a:ext cx="8961938" cy="6715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Important Informat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Important Information</a:t>
            </a:r>
          </a:p>
        </p:txBody>
      </p:sp>
      <p:sp>
        <p:nvSpPr>
          <p:cNvPr id="403" name="Please Read # 7 Out Loud Now.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603249" indent="-603249">
              <a:buBlip>
                <a:blip r:embed="rId2"/>
              </a:buBlip>
              <a:defRPr sz="10000"/>
            </a:lvl1pPr>
          </a:lstStyle>
          <a:p>
            <a:pPr/>
            <a:r>
              <a:t>Please Read # 7 Out Loud Now.  </a:t>
            </a:r>
          </a:p>
        </p:txBody>
      </p:sp>
      <p:sp>
        <p:nvSpPr>
          <p:cNvPr id="404" name="Slide Number"/>
          <p:cNvSpPr/>
          <p:nvPr>
            <p:ph type="sldNum" sz="quarter" idx="2"/>
          </p:nvPr>
        </p:nvSpPr>
        <p:spPr>
          <a:xfrm>
            <a:off x="23439889" y="12680156"/>
            <a:ext cx="441612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Banned Word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Banned Words</a:t>
            </a:r>
          </a:p>
        </p:txBody>
      </p:sp>
      <p:sp>
        <p:nvSpPr>
          <p:cNvPr id="407" name="Seen (except where used with a helping verb)…"/>
          <p:cNvSpPr/>
          <p:nvPr>
            <p:ph type="body" idx="1"/>
          </p:nvPr>
        </p:nvSpPr>
        <p:spPr>
          <a:xfrm>
            <a:off x="4548658" y="4350891"/>
            <a:ext cx="15286684" cy="9105008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900"/>
            </a:pPr>
            <a:r>
              <a:t>Seen (except where used with a helping verb)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But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Butt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“Yeah, but . . .”  (a.k.a.  “Yabbut”)  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Snarkle  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Any word on the “Unicorn List” by Lake Superior State University (Google it.)</a:t>
            </a:r>
          </a:p>
          <a:p>
            <a:pPr marL="603249" indent="-603249">
              <a:buBlip>
                <a:blip r:embed="rId2"/>
              </a:buBlip>
              <a:defRPr sz="4900"/>
            </a:pPr>
            <a:r>
              <a:t>Any word prohibited by the Team Teachers.  </a:t>
            </a:r>
          </a:p>
        </p:txBody>
      </p:sp>
      <p:sp>
        <p:nvSpPr>
          <p:cNvPr id="408" name="Slide Number"/>
          <p:cNvSpPr/>
          <p:nvPr>
            <p:ph type="sldNum" sz="quarter" idx="2"/>
          </p:nvPr>
        </p:nvSpPr>
        <p:spPr>
          <a:xfrm>
            <a:off x="23440794" y="12680156"/>
            <a:ext cx="439802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pecial Rul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Special Rules</a:t>
            </a:r>
          </a:p>
        </p:txBody>
      </p:sp>
      <p:sp>
        <p:nvSpPr>
          <p:cNvPr id="411" name="Pick a room to work in.  Stick with it.…"/>
          <p:cNvSpPr/>
          <p:nvPr>
            <p:ph type="body" idx="1"/>
          </p:nvPr>
        </p:nvSpPr>
        <p:spPr>
          <a:xfrm>
            <a:off x="2900759" y="4757588"/>
            <a:ext cx="19286141" cy="8419853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5200"/>
            </a:pPr>
            <a:r>
              <a:t>Pick a room to work in.  Stick with it.</a:t>
            </a:r>
          </a:p>
          <a:p>
            <a:pPr marL="603249" indent="-603249">
              <a:buBlip>
                <a:blip r:embed="rId2"/>
              </a:buBlip>
              <a:defRPr sz="5200"/>
            </a:pPr>
            <a:r>
              <a:t>No wandering from project to project wasting people’s time by chatting with them or eating snacks.  Yours or theirs.  </a:t>
            </a:r>
          </a:p>
          <a:p>
            <a:pPr marL="603249" indent="-603249">
              <a:buBlip>
                <a:blip r:embed="rId2"/>
              </a:buBlip>
              <a:defRPr sz="5200"/>
            </a:pPr>
            <a:r>
              <a:t>You may not wander from Room to Room like vagabonds.  (Google it.)  </a:t>
            </a:r>
          </a:p>
          <a:p>
            <a:pPr marL="603249" indent="-603249">
              <a:buBlip>
                <a:blip r:embed="rId2"/>
              </a:buBlip>
              <a:defRPr sz="5200"/>
            </a:pPr>
            <a:r>
              <a:t>You </a:t>
            </a:r>
            <a:r>
              <a:rPr>
                <a:latin typeface="Noteworthy Bold"/>
                <a:ea typeface="Noteworthy Bold"/>
                <a:cs typeface="Noteworthy Bold"/>
                <a:sym typeface="Noteworthy Bold"/>
              </a:rPr>
              <a:t>may</a:t>
            </a:r>
            <a:r>
              <a:t> work with anybody on the team.  You are not restricted to a particular hour.  Choose your team wisely.  Don’t repeat past mistakes.  </a:t>
            </a:r>
          </a:p>
        </p:txBody>
      </p:sp>
      <p:sp>
        <p:nvSpPr>
          <p:cNvPr id="412" name="Slide Number"/>
          <p:cNvSpPr/>
          <p:nvPr>
            <p:ph type="sldNum" sz="quarter" idx="2"/>
          </p:nvPr>
        </p:nvSpPr>
        <p:spPr>
          <a:xfrm>
            <a:off x="23462210" y="12680156"/>
            <a:ext cx="396971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eer Evaluation Form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Peer Evaluation Form</a:t>
            </a:r>
          </a:p>
        </p:txBody>
      </p:sp>
      <p:sp>
        <p:nvSpPr>
          <p:cNvPr id="415" name="Slide Number"/>
          <p:cNvSpPr/>
          <p:nvPr>
            <p:ph type="sldNum" sz="quarter" idx="2"/>
          </p:nvPr>
        </p:nvSpPr>
        <p:spPr>
          <a:xfrm>
            <a:off x="23442001" y="12680156"/>
            <a:ext cx="437389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416" name="Table"/>
          <p:cNvGraphicFramePr/>
          <p:nvPr/>
        </p:nvGraphicFramePr>
        <p:xfrm>
          <a:off x="8161149" y="4546600"/>
          <a:ext cx="8074402" cy="896595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612340"/>
                <a:gridCol w="1612340"/>
                <a:gridCol w="1612340"/>
                <a:gridCol w="1612340"/>
                <a:gridCol w="1612340"/>
              </a:tblGrid>
              <a:tr h="853825">
                <a:tc gridSpan="5"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  <a:r>
                        <a:t>Genius Week Peer Evaluation Form</a:t>
                      </a:r>
                    </a:p>
                    <a:p>
                      <a:pPr algn="l"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  <a:r>
                        <a:t>Write the name of each of your group members in a separate column.  For each person, indicate the extent to which you agree with the statement on the left, using a scale of 1 to 4 (1=strongly disagree; 2=disagree; 3=agree; 4=strongly agree).  Total the numbers in each column.  </a:t>
                      </a:r>
                    </a:p>
                  </a:txBody>
                  <a:tcPr marL="50800" marR="50800" marT="50800" marB="508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517466"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Evaluation Criteria:  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Name:  
_______________________
_______________________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Name:  
_______________________
_______________________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Name:  
_______________________
_______________________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Name:  
_______________________
_______________________</a:t>
                      </a:r>
                    </a:p>
                  </a:txBody>
                  <a:tcPr marL="50800" marR="50800" marT="50800" marB="50800" anchor="t" anchorCtr="0" horzOverflow="overflow"/>
                </a:tc>
              </a:tr>
              <a:tr h="1461780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Attended Group Meetings Regularly.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00584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Contributes quality work.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81798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Demonstrates a Cooperative &amp; Supportive Attitude.</a:t>
                      </a: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548991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Contributes significantly to the success of the project.  </a:t>
                      </a:r>
                    </a:p>
                  </a:txBody>
                  <a:tcPr marL="50800" marR="50800" marT="50800" marB="5080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defRPr sz="1800"/>
                      </a:pPr>
                      <a:r>
                        <a:rPr sz="2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1           2
3           4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794919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defRPr b="0" sz="1800"/>
                      </a:pPr>
                      <a:r>
                        <a:rPr b="1" sz="1000">
                          <a:latin typeface="Athelas"/>
                          <a:ea typeface="Athelas"/>
                          <a:cs typeface="Athelas"/>
                          <a:sym typeface="Athelas"/>
                        </a:rPr>
                        <a:t>Totals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00000"/>
                        </a:lnSpc>
                        <a:defRPr sz="1000">
                          <a:latin typeface="Athelas"/>
                          <a:ea typeface="Athelas"/>
                          <a:cs typeface="Athelas"/>
                          <a:sym typeface="Athelas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A Pep Talk"/>
          <p:cNvSpPr/>
          <p:nvPr>
            <p:ph type="title"/>
          </p:nvPr>
        </p:nvSpPr>
        <p:spPr>
          <a:xfrm>
            <a:off x="2667000" y="9158674"/>
            <a:ext cx="19050000" cy="1971020"/>
          </a:xfrm>
          <a:prstGeom prst="rect">
            <a:avLst/>
          </a:prstGeom>
        </p:spPr>
        <p:txBody>
          <a:bodyPr/>
          <a:lstStyle/>
          <a:p>
            <a:pPr/>
            <a:r>
              <a:t>A Pep Talk</a:t>
            </a:r>
          </a:p>
        </p:txBody>
      </p:sp>
      <p:sp>
        <p:nvSpPr>
          <p:cNvPr id="345" name="Slide Number"/>
          <p:cNvSpPr/>
          <p:nvPr>
            <p:ph type="sldNum" sz="quarter" idx="2"/>
          </p:nvPr>
        </p:nvSpPr>
        <p:spPr>
          <a:xfrm>
            <a:off x="23496897" y="171300"/>
            <a:ext cx="327597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A Pep Talk from Kid President to You.mp4" descr="A Pep Talk from Kid President to You.mp4"/>
          <p:cNvPicPr>
            <a:picLocks noChangeAspect="0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34187" y="1525577"/>
            <a:ext cx="10715626" cy="6027540"/>
          </a:xfrm>
          <a:prstGeom prst="rect">
            <a:avLst/>
          </a:prstGeom>
        </p:spPr>
      </p:pic>
      <p:sp>
        <p:nvSpPr>
          <p:cNvPr id="347" name="This week, don’t be boring.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72239">
              <a:defRPr sz="4324"/>
            </a:lvl1pPr>
          </a:lstStyle>
          <a:p>
            <a:pPr/>
            <a:r>
              <a:t>This week, don’t be boring.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7866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“Final” Though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“Final” Thoughts</a:t>
            </a:r>
          </a:p>
        </p:txBody>
      </p:sp>
      <p:sp>
        <p:nvSpPr>
          <p:cNvPr id="419" name="Do not expect an answer to every question.…"/>
          <p:cNvSpPr/>
          <p:nvPr>
            <p:ph type="body" sz="quarter" idx="1"/>
          </p:nvPr>
        </p:nvSpPr>
        <p:spPr>
          <a:xfrm>
            <a:off x="1752599" y="4024047"/>
            <a:ext cx="8924596" cy="6831874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5200"/>
            </a:pPr>
            <a:r>
              <a:t> Do not expect an answer to every question.  </a:t>
            </a:r>
          </a:p>
          <a:p>
            <a:pPr marL="603249" indent="-603249">
              <a:buBlip>
                <a:blip r:embed="rId2"/>
              </a:buBlip>
              <a:defRPr sz="5200"/>
            </a:pPr>
            <a:r>
              <a:t>We will not do for you what you can do for yourself.  When you run into problems, solve them!</a:t>
            </a:r>
          </a:p>
        </p:txBody>
      </p:sp>
      <p:sp>
        <p:nvSpPr>
          <p:cNvPr id="420" name="Slide Number"/>
          <p:cNvSpPr/>
          <p:nvPr>
            <p:ph type="sldNum" sz="quarter" idx="2"/>
          </p:nvPr>
        </p:nvSpPr>
        <p:spPr>
          <a:xfrm>
            <a:off x="23461003" y="12680156"/>
            <a:ext cx="399384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Cardinal Challengers Logo 2017-18 Bordered-72000.png" descr="Cardinal Challengers Logo 2017-18 Bordered-720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4817" y="5393117"/>
            <a:ext cx="13106268" cy="445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Launch Dat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Launch Date</a:t>
            </a:r>
          </a:p>
        </p:txBody>
      </p:sp>
      <p:sp>
        <p:nvSpPr>
          <p:cNvPr id="424" name="Report to First Hour for Attendance.…"/>
          <p:cNvSpPr/>
          <p:nvPr>
            <p:ph type="body" sz="half" idx="1"/>
          </p:nvPr>
        </p:nvSpPr>
        <p:spPr>
          <a:xfrm>
            <a:off x="2667000" y="3698081"/>
            <a:ext cx="19050000" cy="5013326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5600"/>
            </a:pPr>
            <a:r>
              <a:t>Report to First Hour for Attendance.</a:t>
            </a:r>
          </a:p>
          <a:p>
            <a:pPr marL="603249" indent="-603249">
              <a:buBlip>
                <a:blip r:embed="rId2"/>
              </a:buBlip>
              <a:defRPr sz="5600"/>
            </a:pPr>
            <a:r>
              <a:t>Shotgun start on June 6th.  May the Odds Be Ever In Your Favor . . . Or Force . . . Or Something Like That.  Fortnite?  </a:t>
            </a:r>
          </a:p>
        </p:txBody>
      </p:sp>
      <p:sp>
        <p:nvSpPr>
          <p:cNvPr id="425" name="Slide Number"/>
          <p:cNvSpPr/>
          <p:nvPr>
            <p:ph type="sldNum" sz="quarter" idx="2"/>
          </p:nvPr>
        </p:nvSpPr>
        <p:spPr>
          <a:xfrm>
            <a:off x="23329495" y="12680156"/>
            <a:ext cx="662401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6" name="Cardinal Challengers Logo 2017-18 Bordered-72000.png" descr="Cardinal Challengers Logo 2017-18 Bordered-720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2102" y="8270907"/>
            <a:ext cx="14859796" cy="5050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he 10 Commandmen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315">
              <a:defRPr sz="11088"/>
            </a:lvl1pPr>
          </a:lstStyle>
          <a:p>
            <a:pPr/>
            <a:r>
              <a:t>The 10 Commandments</a:t>
            </a:r>
          </a:p>
        </p:txBody>
      </p:sp>
      <p:sp>
        <p:nvSpPr>
          <p:cNvPr id="350" name="Slide Number"/>
          <p:cNvSpPr/>
          <p:nvPr>
            <p:ph type="sldNum" sz="quarter" idx="2"/>
          </p:nvPr>
        </p:nvSpPr>
        <p:spPr>
          <a:xfrm>
            <a:off x="23482419" y="171300"/>
            <a:ext cx="356553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1" name="10 PBL Commandments.mp4" descr="10 PBL Commandments.mp4"/>
          <p:cNvPicPr>
            <a:picLocks noChangeAspect="0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34187" y="1525577"/>
            <a:ext cx="10715626" cy="6027540"/>
          </a:xfrm>
          <a:prstGeom prst="rect">
            <a:avLst/>
          </a:prstGeom>
        </p:spPr>
      </p:pic>
      <p:sp>
        <p:nvSpPr>
          <p:cNvPr id="352" name="The Steps to a Successful Final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72239">
              <a:defRPr sz="4324"/>
            </a:lvl1pPr>
          </a:lstStyle>
          <a:p>
            <a:pPr/>
            <a:r>
              <a:t>The Steps to a Successful Final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02574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Don’t Wait Until the Last Minute!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91502">
              <a:defRPr sz="8064"/>
            </a:lvl1pPr>
          </a:lstStyle>
          <a:p>
            <a:pPr/>
            <a:r>
              <a:t>Don’t Wait Until the Last Minute!</a:t>
            </a:r>
          </a:p>
        </p:txBody>
      </p:sp>
      <p:sp>
        <p:nvSpPr>
          <p:cNvPr id="355" name="Slide Number"/>
          <p:cNvSpPr/>
          <p:nvPr>
            <p:ph type="sldNum" sz="quarter" idx="2"/>
          </p:nvPr>
        </p:nvSpPr>
        <p:spPr>
          <a:xfrm>
            <a:off x="23465528" y="171300"/>
            <a:ext cx="390335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6" name="Creativity requires TIME.mp4" descr="Creativity requires TIME.mp4"/>
          <p:cNvPicPr>
            <a:picLocks noChangeAspect="0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04377" y="906277"/>
            <a:ext cx="12975246" cy="7266139"/>
          </a:xfrm>
          <a:prstGeom prst="rect">
            <a:avLst/>
          </a:prstGeom>
        </p:spPr>
      </p:pic>
      <p:sp>
        <p:nvSpPr>
          <p:cNvPr id="357" name="Creativity Requires Time!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72239">
              <a:defRPr sz="4324"/>
            </a:lvl1pPr>
          </a:lstStyle>
          <a:p>
            <a:pPr/>
            <a:r>
              <a:t>Creativity Requires Time!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1663" fill="hold"/>
                                        <p:tgtEl>
                                          <p:spTgt spid="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ardinal Challengers Genius Week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2210">
              <a:defRPr sz="7392"/>
            </a:lvl1pPr>
          </a:lstStyle>
          <a:p>
            <a:pPr/>
            <a:r>
              <a:t>Cardinal Challengers Genius Week</a:t>
            </a:r>
          </a:p>
        </p:txBody>
      </p:sp>
      <p:sp>
        <p:nvSpPr>
          <p:cNvPr id="360" name="For your EOY Final, you will investigate one topic in great depth.  Make it something you are interested in spending time looking at and learning much about.…"/>
          <p:cNvSpPr/>
          <p:nvPr>
            <p:ph type="body" idx="1"/>
          </p:nvPr>
        </p:nvSpPr>
        <p:spPr>
          <a:xfrm>
            <a:off x="528191" y="4039195"/>
            <a:ext cx="23327618" cy="8777636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700"/>
            </a:pPr>
            <a:r>
              <a:t>For your EOY Final, you will investigate one topic in great depth.  Make it something you are interested in spending time looking at and learning much about.  </a:t>
            </a:r>
          </a:p>
          <a:p>
            <a:pPr marL="603249" indent="-603249">
              <a:buBlip>
                <a:blip r:embed="rId2"/>
              </a:buBlip>
              <a:defRPr sz="4700"/>
            </a:pPr>
            <a:r>
              <a:t>What can we investigate?</a:t>
            </a:r>
          </a:p>
          <a:p>
            <a:pPr lvl="1">
              <a:buBlip>
                <a:blip r:embed="rId2"/>
              </a:buBlip>
              <a:defRPr sz="4700"/>
            </a:pPr>
            <a:r>
              <a:t>English:  Do an Author Study, Genre Study, Theme Study, or “Wonder” Study.  </a:t>
            </a:r>
          </a:p>
          <a:p>
            <a:pPr lvl="1">
              <a:buBlip>
                <a:blip r:embed="rId2"/>
              </a:buBlip>
              <a:defRPr sz="4700"/>
            </a:pPr>
            <a:r>
              <a:t>Science:  Cells, Wave Energy, Chemistry, Rocketry</a:t>
            </a:r>
          </a:p>
          <a:p>
            <a:pPr lvl="1">
              <a:buBlip>
                <a:blip r:embed="rId2"/>
              </a:buBlip>
              <a:defRPr sz="4700"/>
            </a:pPr>
            <a:r>
              <a:t>Math Origins (Arabia, Greece, Rome, Mayan, Egypt, Pi, Zero, Negative #s, etc.)  </a:t>
            </a:r>
          </a:p>
          <a:p>
            <a:pPr lvl="1">
              <a:buBlip>
                <a:blip r:embed="rId2"/>
              </a:buBlip>
              <a:defRPr sz="4700"/>
            </a:pPr>
            <a:r>
              <a:t>Social Studies:  </a:t>
            </a:r>
            <a:r>
              <a:t>Anything* between 10,000 BC and 1500 AD.  </a:t>
            </a:r>
          </a:p>
        </p:txBody>
      </p:sp>
      <p:sp>
        <p:nvSpPr>
          <p:cNvPr id="361" name="Slide Number"/>
          <p:cNvSpPr/>
          <p:nvPr>
            <p:ph type="sldNum" sz="quarter" idx="2"/>
          </p:nvPr>
        </p:nvSpPr>
        <p:spPr>
          <a:xfrm>
            <a:off x="23491769" y="12680156"/>
            <a:ext cx="337853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/>
          <p:nvPr>
            <p:ph type="sldNum" sz="quarter" idx="2"/>
          </p:nvPr>
        </p:nvSpPr>
        <p:spPr>
          <a:xfrm>
            <a:off x="23492674" y="12680156"/>
            <a:ext cx="336043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600" y="876300"/>
            <a:ext cx="17068800" cy="1196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Number"/>
          <p:cNvSpPr/>
          <p:nvPr>
            <p:ph type="sldNum" sz="quarter" idx="2"/>
          </p:nvPr>
        </p:nvSpPr>
        <p:spPr>
          <a:xfrm>
            <a:off x="23485736" y="12680156"/>
            <a:ext cx="349918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“Thick” &amp; “Thin” Question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947">
              <a:defRPr sz="9856"/>
            </a:lvl1pPr>
          </a:lstStyle>
          <a:p>
            <a:pPr/>
            <a:r>
              <a:t>“Thick” &amp; “Thin” Questions</a:t>
            </a:r>
          </a:p>
        </p:txBody>
      </p:sp>
      <p:sp>
        <p:nvSpPr>
          <p:cNvPr id="369" name="Slide Number"/>
          <p:cNvSpPr/>
          <p:nvPr>
            <p:ph type="sldNum" sz="quarter" idx="2"/>
          </p:nvPr>
        </p:nvSpPr>
        <p:spPr>
          <a:xfrm>
            <a:off x="23514089" y="171300"/>
            <a:ext cx="293212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0" name="Thin Questions…"/>
          <p:cNvSpPr/>
          <p:nvPr>
            <p:ph type="body" idx="1"/>
          </p:nvPr>
        </p:nvSpPr>
        <p:spPr>
          <a:xfrm>
            <a:off x="2667000" y="374253"/>
            <a:ext cx="19050000" cy="876017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Thin Questions</a:t>
            </a:r>
          </a:p>
          <a:p>
            <a:pPr lvl="1">
              <a:buBlip>
                <a:blip r:embed="rId2"/>
              </a:buBlip>
            </a:pPr>
            <a:r>
              <a:t>Can be answered very easily.</a:t>
            </a:r>
          </a:p>
          <a:p>
            <a:pPr lvl="1">
              <a:buBlip>
                <a:blip r:embed="rId2"/>
              </a:buBlip>
            </a:pPr>
            <a:r>
              <a:t>Usually can be answered with one word.</a:t>
            </a:r>
          </a:p>
          <a:p>
            <a:pPr lvl="1">
              <a:buBlip>
                <a:blip r:embed="rId2"/>
              </a:buBlip>
            </a:pPr>
            <a:r>
              <a:t>Easily answered by a Google search.  </a:t>
            </a:r>
          </a:p>
          <a:p>
            <a:pPr lvl="1">
              <a:buBlip>
                <a:blip r:embed="rId2"/>
              </a:buBlip>
            </a:pPr>
          </a:p>
          <a:p>
            <a:pPr lvl="1">
              <a:buBlip>
                <a:blip r:embed="rId2"/>
              </a:buBlip>
            </a:pPr>
          </a:p>
          <a:p>
            <a:pPr lvl="1">
              <a:buBlip>
                <a:blip r:embed="rId2"/>
              </a:buBlip>
            </a:pPr>
          </a:p>
          <a:p>
            <a:pPr lvl="1">
              <a:buBlip>
                <a:blip r:embed="rId2"/>
              </a:buBlip>
            </a:pPr>
          </a:p>
          <a:p>
            <a:pPr lvl="1">
              <a:buBlip>
                <a:blip r:embed="rId2"/>
              </a:buBlip>
            </a:pPr>
          </a:p>
          <a:p>
            <a:pPr lvl="1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Thick</a:t>
            </a: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 Questions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Harder to answer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Needs evidence to help answer the question.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There might be many answers.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Answers have depth.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Need background knowledge to help answer the question.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Answers might be open-ended</a:t>
            </a:r>
            <a:endParaRPr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lvl="2">
              <a:buBlip>
                <a:blip r:embed="rId2"/>
              </a:buBlip>
              <a:defRPr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Not a Google type of question/answer.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hin Exampl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Thin Examples</a:t>
            </a:r>
          </a:p>
        </p:txBody>
      </p:sp>
      <p:sp>
        <p:nvSpPr>
          <p:cNvPr id="373" name="Who is the main character?…"/>
          <p:cNvSpPr/>
          <p:nvPr>
            <p:ph type="body" sz="quarter" idx="1"/>
          </p:nvPr>
        </p:nvSpPr>
        <p:spPr>
          <a:xfrm>
            <a:off x="8365182" y="4672508"/>
            <a:ext cx="7653636" cy="8406210"/>
          </a:xfrm>
          <a:prstGeom prst="rect">
            <a:avLst/>
          </a:prstGeom>
        </p:spPr>
        <p:txBody>
          <a:bodyPr/>
          <a:lstStyle/>
          <a:p>
            <a:pPr marL="603249" indent="-603249">
              <a:buBlip>
                <a:blip r:embed="rId2"/>
              </a:buBlip>
              <a:defRPr sz="4800"/>
            </a:pPr>
            <a:r>
              <a:t>Who is the main character?</a:t>
            </a:r>
          </a:p>
          <a:p>
            <a:pPr marL="603249" indent="-603249">
              <a:buBlip>
                <a:blip r:embed="rId2"/>
              </a:buBlip>
              <a:defRPr sz="4800"/>
            </a:pPr>
            <a:r>
              <a:t>Where does the setting take place?</a:t>
            </a:r>
          </a:p>
          <a:p>
            <a:pPr marL="603249" indent="-603249">
              <a:buBlip>
                <a:blip r:embed="rId2"/>
              </a:buBlip>
              <a:defRPr sz="4800"/>
            </a:pPr>
            <a:r>
              <a:t>Thin Questions start with:</a:t>
            </a:r>
          </a:p>
          <a:p>
            <a:pPr lvl="2">
              <a:buBlip>
                <a:blip r:embed="rId2"/>
              </a:buBlip>
              <a:defRPr sz="4800"/>
            </a:pPr>
            <a:r>
              <a:t>Who…</a:t>
            </a:r>
          </a:p>
          <a:p>
            <a:pPr lvl="2">
              <a:buBlip>
                <a:blip r:embed="rId2"/>
              </a:buBlip>
              <a:defRPr sz="4800"/>
            </a:pPr>
            <a:r>
              <a:t>What …</a:t>
            </a:r>
          </a:p>
          <a:p>
            <a:pPr lvl="2">
              <a:buBlip>
                <a:blip r:embed="rId2"/>
              </a:buBlip>
              <a:defRPr sz="4800"/>
            </a:pPr>
            <a:r>
              <a:t>Where …</a:t>
            </a:r>
          </a:p>
          <a:p>
            <a:pPr lvl="2">
              <a:buBlip>
                <a:blip r:embed="rId2"/>
              </a:buBlip>
              <a:defRPr sz="4800"/>
            </a:pPr>
            <a:r>
              <a:t>When … </a:t>
            </a:r>
          </a:p>
        </p:txBody>
      </p:sp>
      <p:sp>
        <p:nvSpPr>
          <p:cNvPr id="374" name="Slide Number"/>
          <p:cNvSpPr/>
          <p:nvPr>
            <p:ph type="sldNum" sz="quarter" idx="2"/>
          </p:nvPr>
        </p:nvSpPr>
        <p:spPr>
          <a:xfrm>
            <a:off x="23493880" y="12680156"/>
            <a:ext cx="333630" cy="7801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636971"/>
      </a:dk1>
      <a:lt1>
        <a:srgbClr val="71470E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stretch>
            <a:fillRect/>
          </a:stretch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Noteworthy Light"/>
            <a:ea typeface="Noteworthy Light"/>
            <a:cs typeface="Noteworthy Light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63697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8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36971"/>
            </a:solidFill>
            <a:effectLst/>
            <a:uFillTx/>
            <a:latin typeface="Noteworthy Light"/>
            <a:ea typeface="Noteworthy Light"/>
            <a:cs typeface="Noteworthy Light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stretch>
            <a:fillRect/>
          </a:stretch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Noteworthy Light"/>
            <a:ea typeface="Noteworthy Light"/>
            <a:cs typeface="Noteworthy Light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63697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8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36971"/>
            </a:solidFill>
            <a:effectLst/>
            <a:uFillTx/>
            <a:latin typeface="Noteworthy Light"/>
            <a:ea typeface="Noteworthy Light"/>
            <a:cs typeface="Noteworthy Light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